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6" r:id="rId8"/>
    <p:sldId id="265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itchFamily="2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/>
  </p:normalViewPr>
  <p:slideViewPr>
    <p:cSldViewPr snapToGrid="0" showGuides="1">
      <p:cViewPr varScale="1">
        <p:scale>
          <a:sx n="76" d="100"/>
          <a:sy n="76" d="100"/>
        </p:scale>
        <p:origin x="216" y="77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>
              <a:latin typeface="Montserrat" panose="020B0604020202020204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379745-4698-4EBB-81DA-1C375D7AF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5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A2EEFA2-AE12-4BA6-950A-CD716A4C5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5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AB9169-8143-45A1-9F24-7E16513BE3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3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C51BF-C15D-4078-BAFF-AAC8C82D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06A95AA-0397-4DAE-B59B-EBA12D4E2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CC06CC2-6D99-4F53-A33E-37082A0DA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9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DBCC54E-43FD-490F-A0DD-AC343BFAE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8DF2A7-0531-4A1B-935D-4C03BCD5F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5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DE15F0B-AB7E-42EA-BE6B-FDA23D1B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DBCC54E-43FD-490F-A0DD-AC343BFAE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F8DF2A7-0531-4A1B-935D-4C03BCD5F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7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676C2-8B4A-404C-866D-86294C365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D7D4270-3123-458E-88F5-C1569F6C2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1751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Macintosh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Montserrat</vt:lpstr>
      <vt:lpstr>Calibri</vt:lpstr>
      <vt:lpstr>Arial</vt:lpstr>
      <vt:lpstr>Шаблон МИФИ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Светлана Ганат</cp:lastModifiedBy>
  <cp:revision>30</cp:revision>
  <dcterms:created xsi:type="dcterms:W3CDTF">2020-05-28T16:18:16Z</dcterms:created>
  <dcterms:modified xsi:type="dcterms:W3CDTF">2020-06-22T14:17:23Z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